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9" r:id="rId11"/>
    <p:sldId id="265" r:id="rId12"/>
    <p:sldId id="266" r:id="rId13"/>
    <p:sldId id="268" r:id="rId14"/>
    <p:sldId id="274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3" r:id="rId25"/>
    <p:sldId id="284" r:id="rId26"/>
    <p:sldId id="285" r:id="rId27"/>
    <p:sldId id="286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7" r:id="rId36"/>
    <p:sldId id="298" r:id="rId37"/>
    <p:sldId id="295" r:id="rId38"/>
    <p:sldId id="296" r:id="rId39"/>
    <p:sldId id="299" r:id="rId40"/>
    <p:sldId id="300" r:id="rId41"/>
    <p:sldId id="301" r:id="rId42"/>
    <p:sldId id="305" r:id="rId43"/>
    <p:sldId id="304" r:id="rId44"/>
    <p:sldId id="302" r:id="rId45"/>
    <p:sldId id="303" r:id="rId46"/>
    <p:sldId id="308" r:id="rId47"/>
    <p:sldId id="306" r:id="rId48"/>
    <p:sldId id="307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9" r:id="rId68"/>
    <p:sldId id="328" r:id="rId69"/>
    <p:sldId id="327" r:id="rId70"/>
    <p:sldId id="330" r:id="rId71"/>
    <p:sldId id="331" r:id="rId72"/>
    <p:sldId id="332" r:id="rId73"/>
    <p:sldId id="333" r:id="rId74"/>
    <p:sldId id="334" r:id="rId75"/>
    <p:sldId id="335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9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7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2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9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3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7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3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9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3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4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70C12-C990-4A11-B2B8-1FCF5854D060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40529-CF69-4A4C-8715-476C6A9C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9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" y="1123950"/>
            <a:ext cx="12176353" cy="5734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KHAI GIẢNG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0">
        <p:cut/>
      </p:transition>
    </mc:Choice>
    <mc:Fallback>
      <p:transition advClick="0"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LƯU SÁCH CHO BẠN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19548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LƯU SÁCH CHO BẠN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7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>
        <p14:flash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LƯU SÁCH CHO BẠN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15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fallOve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LƯU SÁCH CHO BẠN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16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HỘI TRĂNG RẰM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922"/>
            <a:ext cx="12192000" cy="58910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HỘI TRĂNG RẰM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117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wind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HỘI TRĂNG RẰM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13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prestig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HỘI TRĂNG RẰM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72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fractur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HỘI TRĂNG RẰM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22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HỘI TRĂNG RẰM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21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242"/>
            <a:ext cx="12192000" cy="58257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KHAI GIẢNG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5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 NGOẠI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92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 NGOẠI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86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3000">
        <p15:prstTrans prst="origami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 NGOẠI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9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6" y="862148"/>
            <a:ext cx="6363244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 NGOẠI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862147"/>
            <a:ext cx="5699759" cy="599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3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PHỤ NỮ VIỆT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7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PHỤ NỮ VIỆT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82461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PHỤ NỮ VIỆT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7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5995851" cy="5995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28" y="862149"/>
            <a:ext cx="6197771" cy="5995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PHỤ NỮ VIỆT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5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PHỤ NỮ VIỆT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10659292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CỤM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14"/>
            <a:ext cx="1219200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8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KHAI GIẢNG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7997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10659292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CỤM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1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10659292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CỤM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89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1999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10659292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CỤM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38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flip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10659292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CỤM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2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10659292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CỤM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8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14:prism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TAY CÁC ĐỒNG NGHIỆP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9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5995851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TAY CÁC ĐỒNG NGHIỆP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51" y="862147"/>
            <a:ext cx="6196149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0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TAY CÁC ĐỒNG NGHIỆP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93363"/>
      </p:ext>
    </p:extLst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TAY CÁC ĐỒNG NGHIỆP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41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4950" y="117566"/>
            <a:ext cx="11403874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NHÀ GIÁO VIỆT NAM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1999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7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918"/>
            <a:ext cx="12192000" cy="6100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39188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KHAI GIẢNG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77528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1999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950" y="117566"/>
            <a:ext cx="11403874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NHÀ GIÁO VIỆT NAM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41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2" y="862148"/>
            <a:ext cx="6267448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950" y="117566"/>
            <a:ext cx="11403874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NHÀ GIÁO VIỆT NAM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" y="862147"/>
            <a:ext cx="5902778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1999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950" y="117566"/>
            <a:ext cx="11403874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NHÀ GIÁO VIỆT NAM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1999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950" y="117566"/>
            <a:ext cx="11403874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NHÀ GIÁO VIỆT NAM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9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1999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950" y="117566"/>
            <a:ext cx="11403874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NHÀ GIÁO VIỆT NAM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1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950" y="117566"/>
            <a:ext cx="11403874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NHÀ GIÁO VIỆT NAM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Content="1"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QUỐC PHÒNG TOÀN DÂN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7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14:flythrough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09"/>
            <a:ext cx="12192000" cy="6544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QUỐC PHÒNG TOÀN DÂN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56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4"/>
            <a:ext cx="12192000" cy="62935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QUỐC PHÒNG TOÀN DÂN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03976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BỔ NHIỆM HIỆU TRƯỞNG MỚI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86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65314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CB-CC-VC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CANH TÝ 2020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" y="862149"/>
            <a:ext cx="1210056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04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QUỐC TẾ PHỤ NỮ 8/3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650"/>
            <a:ext cx="12192000" cy="58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600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QUỐC TẾ PHỤ NỮ 8/3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51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QUỐC TẾ PHỤ NỮ 8/3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3000">
        <p15:prstTrans prst="origami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TRÊN TRUYỀN HÌNH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3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TRÊN TRUYỀN HÌNH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0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TRÊN TRUYỀN HÌNH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138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50"/>
            <a:ext cx="12192000" cy="59652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TRÊN TRUYỀN HÌNH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7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CHI BỘ TRƯỜNG THCS LƯƠNG TÀI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7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3000">
        <p:cut/>
      </p:transition>
    </mc:Choice>
    <mc:Fallback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CHI BỘ TRƯỜNG THCS LƯƠNG TÀI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7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CB-CC-VC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2149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2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CHI BỘ TRƯỜNG THCS LƯƠNG TÀI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18837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CHI BỘ TRƯỜNG THCS LƯƠNG TÀI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6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HUYỆN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4542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HUYỆN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36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576072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HUYỆN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862148"/>
            <a:ext cx="643128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4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CHÁU NGOAN BÁC HỒ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1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CHÁU NGOAN BÁC HỒ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0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CHÁU NGOAN BÁC HỒ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0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CHÁU NGOAN BÁC HỒ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57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CHÁU NGOAN BÁC HỒ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2743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78377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CB-CC-VC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67848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KHỎE PHÙ ĐỔNG HUYỆN VĂN LÂM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3849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2148"/>
            <a:ext cx="5603967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KHỎE PHÙ ĐỔNG HUYỆN VĂN LÂM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66" y="862147"/>
            <a:ext cx="6588034" cy="599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0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KHỎE PHÙ ĐỔNG HUYỆN VĂN LÂM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2448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KHÁC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7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KHÁC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59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KHÁC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6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CB-CC-VC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1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8274" y="117566"/>
            <a:ext cx="9980023" cy="744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LƯU SÁCH CHO BẠN NĂM HỌC 2019-2020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12192000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4766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469</Words>
  <Application>Microsoft Office PowerPoint</Application>
  <PresentationFormat>Widescreen</PresentationFormat>
  <Paragraphs>75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2020-07-12T08:44:13Z</dcterms:created>
  <dcterms:modified xsi:type="dcterms:W3CDTF">2020-07-12T19:15:46Z</dcterms:modified>
</cp:coreProperties>
</file>